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diagrams/layout1.xml" ContentType="application/vnd.openxmlformats-officedocument.drawingml.diagramLayout+xml"/>
  <Override PartName="/ppt/slides/slide27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Override PartName="/ppt/slides/slide46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Default Extension="jpeg" ContentType="image/jpeg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diagrams/quickStyle1.xml" ContentType="application/vnd.openxmlformats-officedocument.drawingml.diagramStyle+xml"/>
  <Override PartName="/ppt/slides/slide29.xml" ContentType="application/vnd.openxmlformats-officedocument.presentationml.slide+xml"/>
  <Override PartName="/ppt/slides/slide48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3.xml" ContentType="application/vnd.openxmlformats-officedocument.presentationml.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diagrams/drawing1.xml" ContentType="application/vnd.ms-office.drawingml.diagramDrawing+xml"/>
  <Override PartName="/ppt/slideLayouts/slideLayout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3.xml" ContentType="application/vnd.openxmlformats-officedocument.presentationml.slide+xml"/>
  <Override PartName="/docProps/core.xml" ContentType="application/vnd.openxmlformats-package.core-properties+xml"/>
  <Override PartName="/ppt/slides/slide26.xml" ContentType="application/vnd.openxmlformats-officedocument.presentationml.slide+xml"/>
  <Override PartName="/ppt/diagrams/data1.xml" ContentType="application/vnd.openxmlformats-officedocument.drawingml.diagramData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Default Extension="bin" ContentType="application/vnd.openxmlformats-officedocument.presentationml.printerSettings"/>
  <Override PartName="/ppt/slides/slide11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slides/slide47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2.xml" ContentType="application/vnd.openxmlformats-officedocument.presentationml.slide+xml"/>
  <Override PartName="/ppt/slides/slide18.xml" ContentType="application/vnd.openxmlformats-officedocument.presentationml.slide+xml"/>
  <Override PartName="/ppt/diagrams/colors1.xml" ContentType="application/vnd.openxmlformats-officedocument.drawingml.diagramColors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3.xml" ContentType="application/vnd.openxmlformats-officedocument.presentationml.slide+xml"/>
  <Override PartName="/ppt/slides/slide32.xml" ContentType="application/vnd.openxmlformats-officedocument.presentationml.slide+xml"/>
  <Override PartName="/docProps/app.xml" ContentType="application/vnd.openxmlformats-officedocument.extended-properties+xml"/>
  <Override PartName="/ppt/slides/slide25.xml" ContentType="application/vnd.openxmlformats-officedocument.presentationml.slide+xml"/>
  <Override PartName="/ppt/slides/slide4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92" r:id="rId4"/>
    <p:sldId id="258" r:id="rId5"/>
    <p:sldId id="259" r:id="rId6"/>
    <p:sldId id="293" r:id="rId7"/>
    <p:sldId id="260" r:id="rId8"/>
    <p:sldId id="261" r:id="rId9"/>
    <p:sldId id="294" r:id="rId10"/>
    <p:sldId id="287" r:id="rId11"/>
    <p:sldId id="288" r:id="rId12"/>
    <p:sldId id="289" r:id="rId13"/>
    <p:sldId id="262" r:id="rId14"/>
    <p:sldId id="295" r:id="rId15"/>
    <p:sldId id="263" r:id="rId16"/>
    <p:sldId id="296" r:id="rId17"/>
    <p:sldId id="275" r:id="rId18"/>
    <p:sldId id="271" r:id="rId19"/>
    <p:sldId id="272" r:id="rId20"/>
    <p:sldId id="264" r:id="rId21"/>
    <p:sldId id="286" r:id="rId22"/>
    <p:sldId id="273" r:id="rId23"/>
    <p:sldId id="274" r:id="rId24"/>
    <p:sldId id="284" r:id="rId25"/>
    <p:sldId id="285" r:id="rId26"/>
    <p:sldId id="265" r:id="rId27"/>
    <p:sldId id="297" r:id="rId28"/>
    <p:sldId id="283" r:id="rId29"/>
    <p:sldId id="266" r:id="rId30"/>
    <p:sldId id="298" r:id="rId31"/>
    <p:sldId id="267" r:id="rId32"/>
    <p:sldId id="268" r:id="rId33"/>
    <p:sldId id="276" r:id="rId34"/>
    <p:sldId id="278" r:id="rId35"/>
    <p:sldId id="277" r:id="rId36"/>
    <p:sldId id="299" r:id="rId37"/>
    <p:sldId id="269" r:id="rId38"/>
    <p:sldId id="279" r:id="rId39"/>
    <p:sldId id="280" r:id="rId40"/>
    <p:sldId id="281" r:id="rId41"/>
    <p:sldId id="282" r:id="rId42"/>
    <p:sldId id="290" r:id="rId43"/>
    <p:sldId id="300" r:id="rId44"/>
    <p:sldId id="291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51256" autoAdjust="0"/>
  </p:normalViewPr>
  <p:slideViewPr>
    <p:cSldViewPr>
      <p:cViewPr>
        <p:scale>
          <a:sx n="67" d="100"/>
          <a:sy n="67" d="100"/>
        </p:scale>
        <p:origin x="-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5CC6C-19FE-4C4A-9EEA-C7482EFF6D3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46A02-8E28-4914-AD2C-5F5700D8249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Vasculitis</a:t>
          </a:r>
          <a:endParaRPr lang="en-US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C90B2D-0505-4AF8-AB2A-EAE59DE56848}" type="parTrans" cxnId="{C9E573C1-5C03-4029-B3C3-CE0AE3F114C4}">
      <dgm:prSet/>
      <dgm:spPr/>
      <dgm:t>
        <a:bodyPr/>
        <a:lstStyle/>
        <a:p>
          <a:endParaRPr lang="en-US"/>
        </a:p>
      </dgm:t>
    </dgm:pt>
    <dgm:pt modelId="{258ED60B-2C75-4302-991D-CC72CC73CB48}" type="sibTrans" cxnId="{C9E573C1-5C03-4029-B3C3-CE0AE3F114C4}">
      <dgm:prSet/>
      <dgm:spPr/>
      <dgm:t>
        <a:bodyPr/>
        <a:lstStyle/>
        <a:p>
          <a:endParaRPr lang="en-US"/>
        </a:p>
      </dgm:t>
    </dgm:pt>
    <dgm:pt modelId="{7C114B27-5910-4E53-84F3-B3D4F89B3492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Small blood vessel</a:t>
          </a:r>
          <a:endParaRPr lang="en-US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BDD404-ADD6-4FB3-B70E-CB36E630493E}" type="parTrans" cxnId="{D072818F-A040-4F16-A678-71D5C0BB41B9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AB825B-340A-483C-92AA-797E141D3485}" type="sibTrans" cxnId="{D072818F-A040-4F16-A678-71D5C0BB41B9}">
      <dgm:prSet/>
      <dgm:spPr/>
      <dgm:t>
        <a:bodyPr/>
        <a:lstStyle/>
        <a:p>
          <a:endParaRPr lang="en-US"/>
        </a:p>
      </dgm:t>
    </dgm:pt>
    <dgm:pt modelId="{47F19F49-9AA0-4F91-B570-162D5DF914C5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ANCA associated</a:t>
          </a:r>
          <a:endParaRPr lang="en-US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5E3C00-5218-481E-B751-DB27E15A6DC6}" type="parTrans" cxnId="{5217510E-4D43-4EA3-8A49-E8B8891BF6AE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6A56ED-B7ED-4FF8-93C8-BA4749745BEB}" type="sibTrans" cxnId="{5217510E-4D43-4EA3-8A49-E8B8891BF6AE}">
      <dgm:prSet/>
      <dgm:spPr/>
      <dgm:t>
        <a:bodyPr/>
        <a:lstStyle/>
        <a:p>
          <a:endParaRPr lang="en-US"/>
        </a:p>
      </dgm:t>
    </dgm:pt>
    <dgm:pt modelId="{D7188D5C-E46A-4661-9ABB-2B743B178FC0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Non-ANCA associated</a:t>
          </a:r>
          <a:endParaRPr lang="en-US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229030-359E-46DA-9547-35D34724CACC}" type="parTrans" cxnId="{BDDF42D0-0A26-49A8-BF13-626BC7B8E60C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059C0F-8B2E-422F-AB9E-46FD4D84C5AD}" type="sibTrans" cxnId="{BDDF42D0-0A26-49A8-BF13-626BC7B8E60C}">
      <dgm:prSet/>
      <dgm:spPr/>
      <dgm:t>
        <a:bodyPr/>
        <a:lstStyle/>
        <a:p>
          <a:endParaRPr lang="en-US"/>
        </a:p>
      </dgm:t>
    </dgm:pt>
    <dgm:pt modelId="{C926A712-4075-4BC1-BDDA-D6EAEB16D5A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Medium blood vessel</a:t>
          </a:r>
          <a:endParaRPr lang="en-US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2D340A-88CB-4B97-9AC3-C974CDD69A63}" type="parTrans" cxnId="{C294F2C4-A56A-47EF-AB65-3F2D61903F1D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A99A22-2879-43EE-9CFA-94ECCAF82B12}" type="sibTrans" cxnId="{C294F2C4-A56A-47EF-AB65-3F2D61903F1D}">
      <dgm:prSet/>
      <dgm:spPr/>
      <dgm:t>
        <a:bodyPr/>
        <a:lstStyle/>
        <a:p>
          <a:endParaRPr lang="en-US"/>
        </a:p>
      </dgm:t>
    </dgm:pt>
    <dgm:pt modelId="{3ABA298F-B090-4AB8-9DD2-5BF61DB425F1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18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Polyartetis</a:t>
          </a:r>
          <a:r>
            <a:rPr lang="en-US" sz="1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nodosa</a:t>
          </a:r>
          <a:endParaRPr lang="en-US" sz="1800" b="1" u="sng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en-US" sz="1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Kawasaki disease</a:t>
          </a:r>
        </a:p>
        <a:p>
          <a:pPr algn="l"/>
          <a:r>
            <a:rPr lang="en-US" sz="18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Rhematoid</a:t>
          </a:r>
          <a:r>
            <a:rPr lang="en-US" sz="1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vasculitis</a:t>
          </a:r>
          <a:endParaRPr lang="en-US" sz="18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DB9353-FF2A-4223-AB05-F83613E365D3}" type="parTrans" cxnId="{B433D84B-94CF-4CFF-ABEC-90DDBDD3DD2F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875454-42FA-4FCA-A0EC-37E583CD4AA5}" type="sibTrans" cxnId="{B433D84B-94CF-4CFF-ABEC-90DDBDD3DD2F}">
      <dgm:prSet/>
      <dgm:spPr/>
      <dgm:t>
        <a:bodyPr/>
        <a:lstStyle/>
        <a:p>
          <a:endParaRPr lang="en-US"/>
        </a:p>
      </dgm:t>
    </dgm:pt>
    <dgm:pt modelId="{5F029780-C354-4F8E-BA61-9CC1D89B631A}">
      <dgm:prSet custT="1"/>
      <dgm:spPr>
        <a:solidFill>
          <a:schemeClr val="bg1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Large blood vessel</a:t>
          </a:r>
          <a:endParaRPr lang="en-US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5F1ECB-99D1-439C-8B63-B8292857503C}" type="parTrans" cxnId="{81352F23-E199-46FF-A00D-961873B2AC77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D159EE-82B1-423F-A20A-096AFC7834A5}" type="sibTrans" cxnId="{81352F23-E199-46FF-A00D-961873B2AC77}">
      <dgm:prSet/>
      <dgm:spPr/>
      <dgm:t>
        <a:bodyPr/>
        <a:lstStyle/>
        <a:p>
          <a:endParaRPr lang="en-US"/>
        </a:p>
      </dgm:t>
    </dgm:pt>
    <dgm:pt modelId="{F616B0E0-588B-4BF5-A92B-C42D3E74C440}">
      <dgm:prSet custT="1"/>
      <dgm:spPr>
        <a:solidFill>
          <a:schemeClr val="bg1"/>
        </a:solidFill>
      </dgm:spPr>
      <dgm:t>
        <a:bodyPr/>
        <a:lstStyle/>
        <a:p>
          <a:r>
            <a:rPr lang="en-US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Takayasu</a:t>
          </a:r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arteritis</a:t>
          </a:r>
          <a:endParaRPr lang="en-US" sz="18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Giant cell </a:t>
          </a:r>
          <a:r>
            <a:rPr lang="en-US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arteritis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944D73-8798-467B-B5DA-B631B113A7E7}" type="parTrans" cxnId="{93EADE8C-2FCF-4FB5-B58F-2C23AA279C67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C68D6F-799F-4403-81A4-B841E13230CD}" type="sibTrans" cxnId="{93EADE8C-2FCF-4FB5-B58F-2C23AA279C67}">
      <dgm:prSet/>
      <dgm:spPr/>
      <dgm:t>
        <a:bodyPr/>
        <a:lstStyle/>
        <a:p>
          <a:endParaRPr lang="en-US"/>
        </a:p>
      </dgm:t>
    </dgm:pt>
    <dgm:pt modelId="{5E53D8C3-F8BB-4DEF-BB6F-D7A692F62A07}">
      <dgm:prSet/>
      <dgm:spPr>
        <a:solidFill>
          <a:schemeClr val="bg1"/>
        </a:solidFill>
      </dgm:spPr>
      <dgm:t>
        <a:bodyPr/>
        <a:lstStyle/>
        <a:p>
          <a:pPr algn="l"/>
          <a:r>
            <a: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Wegener’s </a:t>
          </a:r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granulomatosis</a:t>
          </a:r>
          <a:endParaRPr lang="en-US" b="1" u="sng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Churg-strauss</a:t>
          </a:r>
          <a:r>
            <a: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vasculitis</a:t>
          </a:r>
          <a:endParaRPr lang="en-US" b="1" u="sng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Microscopic </a:t>
          </a:r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polyangitis</a:t>
          </a:r>
          <a:endParaRPr lang="en-US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3A5C35-DA70-441D-9776-D2BF681C7720}" type="parTrans" cxnId="{F28EA939-BA2C-4638-B50A-C619643755EE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552209-6E44-45B7-A7B5-0F1DFA494458}" type="sibTrans" cxnId="{F28EA939-BA2C-4638-B50A-C619643755EE}">
      <dgm:prSet/>
      <dgm:spPr/>
      <dgm:t>
        <a:bodyPr/>
        <a:lstStyle/>
        <a:p>
          <a:endParaRPr lang="en-US"/>
        </a:p>
      </dgm:t>
    </dgm:pt>
    <dgm:pt modelId="{91C1BA67-C918-4E30-9A86-06105A3793E9}">
      <dgm:prSet/>
      <dgm:spPr>
        <a:solidFill>
          <a:schemeClr val="bg1"/>
        </a:solidFill>
      </dgm:spPr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Henoch</a:t>
          </a:r>
          <a:r>
            <a: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Schonlein</a:t>
          </a:r>
          <a:r>
            <a: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purpura</a:t>
          </a:r>
          <a:endParaRPr lang="en-US" b="1" u="sng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Croglobulinemic</a:t>
          </a:r>
          <a:r>
            <a: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vsaculitis</a:t>
          </a:r>
          <a:endParaRPr lang="en-US" b="1" u="sng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Behcet’s</a:t>
          </a:r>
          <a:r>
            <a: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disease</a:t>
          </a:r>
          <a:endParaRPr lang="en-US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32B2F2-9524-49B0-B86D-9EB3DCDF5E76}" type="parTrans" cxnId="{1376481C-52B9-46AD-8066-AF4A65EB7481}">
      <dgm:prSet/>
      <dgm:spPr>
        <a:solidFill>
          <a:schemeClr val="bg1"/>
        </a:solidFill>
      </dgm:spPr>
      <dgm:t>
        <a:bodyPr/>
        <a:lstStyle/>
        <a:p>
          <a:endParaRPr lang="en-US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B2EAEF-58D3-4B09-9E40-9547627662C9}" type="sibTrans" cxnId="{1376481C-52B9-46AD-8066-AF4A65EB7481}">
      <dgm:prSet/>
      <dgm:spPr/>
      <dgm:t>
        <a:bodyPr/>
        <a:lstStyle/>
        <a:p>
          <a:endParaRPr lang="en-US"/>
        </a:p>
      </dgm:t>
    </dgm:pt>
    <dgm:pt modelId="{34E22126-6473-4FCC-BFB7-3AA2BE593B02}" type="pres">
      <dgm:prSet presAssocID="{D445CC6C-19FE-4C4A-9EEA-C7482EFF6D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4274AB-0B24-41C7-8B50-8CE651F02DAE}" type="pres">
      <dgm:prSet presAssocID="{C8446A02-8E28-4914-AD2C-5F5700D82491}" presName="root1" presStyleCnt="0"/>
      <dgm:spPr/>
    </dgm:pt>
    <dgm:pt modelId="{1A1EC7EF-A041-4C81-9F64-00D2C92D8B9C}" type="pres">
      <dgm:prSet presAssocID="{C8446A02-8E28-4914-AD2C-5F5700D82491}" presName="LevelOneTextNode" presStyleLbl="node0" presStyleIdx="0" presStyleCnt="1" custScaleX="90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6971D6-6035-487F-ACA5-56854B0C0391}" type="pres">
      <dgm:prSet presAssocID="{C8446A02-8E28-4914-AD2C-5F5700D82491}" presName="level2hierChild" presStyleCnt="0"/>
      <dgm:spPr/>
    </dgm:pt>
    <dgm:pt modelId="{59C4D47E-F36D-40B8-A50B-ABA9CA3ACAE5}" type="pres">
      <dgm:prSet presAssocID="{115F1ECB-99D1-439C-8B63-B8292857503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475ABAC-CED2-465B-8CCC-A198CC716C3F}" type="pres">
      <dgm:prSet presAssocID="{115F1ECB-99D1-439C-8B63-B8292857503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0BEAAB7-1B1A-44CE-A89E-A5ED7B34B8FC}" type="pres">
      <dgm:prSet presAssocID="{5F029780-C354-4F8E-BA61-9CC1D89B631A}" presName="root2" presStyleCnt="0"/>
      <dgm:spPr/>
    </dgm:pt>
    <dgm:pt modelId="{91644200-0938-41AF-B026-F005CBB9496D}" type="pres">
      <dgm:prSet presAssocID="{5F029780-C354-4F8E-BA61-9CC1D89B631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AF09AA-C407-45C6-A8E0-F7CD854EC60C}" type="pres">
      <dgm:prSet presAssocID="{5F029780-C354-4F8E-BA61-9CC1D89B631A}" presName="level3hierChild" presStyleCnt="0"/>
      <dgm:spPr/>
    </dgm:pt>
    <dgm:pt modelId="{0E8B0912-1D40-468D-95C1-3ADD4A8C75CA}" type="pres">
      <dgm:prSet presAssocID="{BF944D73-8798-467B-B5DA-B631B113A7E7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15A8F5BA-5BF6-4CD0-9B0B-D405D94C885C}" type="pres">
      <dgm:prSet presAssocID="{BF944D73-8798-467B-B5DA-B631B113A7E7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2D11254-09F3-4A22-8C0D-889DD4FE6801}" type="pres">
      <dgm:prSet presAssocID="{F616B0E0-588B-4BF5-A92B-C42D3E74C440}" presName="root2" presStyleCnt="0"/>
      <dgm:spPr/>
    </dgm:pt>
    <dgm:pt modelId="{FD013FEF-50ED-497D-8886-572D796889CE}" type="pres">
      <dgm:prSet presAssocID="{F616B0E0-588B-4BF5-A92B-C42D3E74C440}" presName="LevelTwoTextNode" presStyleLbl="node3" presStyleIdx="0" presStyleCnt="4" custScaleX="1223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15B926-893F-45D2-8865-5A819D8D036A}" type="pres">
      <dgm:prSet presAssocID="{F616B0E0-588B-4BF5-A92B-C42D3E74C440}" presName="level3hierChild" presStyleCnt="0"/>
      <dgm:spPr/>
    </dgm:pt>
    <dgm:pt modelId="{96EB031C-E4B4-4666-8725-42A091C49AC3}" type="pres">
      <dgm:prSet presAssocID="{73BDD404-ADD6-4FB3-B70E-CB36E630493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F3D39C9-8935-4758-8053-2A20C0271F43}" type="pres">
      <dgm:prSet presAssocID="{73BDD404-ADD6-4FB3-B70E-CB36E630493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AA5DE8D-0A49-4BB2-BAD5-497E7B207EFC}" type="pres">
      <dgm:prSet presAssocID="{7C114B27-5910-4E53-84F3-B3D4F89B3492}" presName="root2" presStyleCnt="0"/>
      <dgm:spPr/>
    </dgm:pt>
    <dgm:pt modelId="{133D41F1-9C3A-4841-8307-37057F6A9A51}" type="pres">
      <dgm:prSet presAssocID="{7C114B27-5910-4E53-84F3-B3D4F89B3492}" presName="LevelTwoTextNode" presStyleLbl="node2" presStyleIdx="1" presStyleCnt="3" custLinFactNeighborX="8131" custLinFactNeighborY="-107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F93C73-FE7C-4941-877E-65B17D69DFF5}" type="pres">
      <dgm:prSet presAssocID="{7C114B27-5910-4E53-84F3-B3D4F89B3492}" presName="level3hierChild" presStyleCnt="0"/>
      <dgm:spPr/>
    </dgm:pt>
    <dgm:pt modelId="{D71BAF9B-A3DF-4DC6-9231-22ACE0717F80}" type="pres">
      <dgm:prSet presAssocID="{D95E3C00-5218-481E-B751-DB27E15A6DC6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E1BA487B-B088-4D29-9385-4667586142A2}" type="pres">
      <dgm:prSet presAssocID="{D95E3C00-5218-481E-B751-DB27E15A6DC6}" presName="connTx" presStyleLbl="parChTrans1D3" presStyleIdx="1" presStyleCnt="4"/>
      <dgm:spPr/>
      <dgm:t>
        <a:bodyPr/>
        <a:lstStyle/>
        <a:p>
          <a:endParaRPr lang="en-US"/>
        </a:p>
      </dgm:t>
    </dgm:pt>
    <dgm:pt modelId="{CE046906-5C2C-4557-A1FD-3F05302EA127}" type="pres">
      <dgm:prSet presAssocID="{47F19F49-9AA0-4F91-B570-162D5DF914C5}" presName="root2" presStyleCnt="0"/>
      <dgm:spPr/>
    </dgm:pt>
    <dgm:pt modelId="{77606E4F-1B14-446F-BEAF-E725619CAFF2}" type="pres">
      <dgm:prSet presAssocID="{47F19F49-9AA0-4F91-B570-162D5DF914C5}" presName="LevelTwoTextNode" presStyleLbl="node3" presStyleIdx="1" presStyleCnt="4" custLinFactNeighborX="-51" custLinFactNeighborY="-2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E23C8B-9FB3-4B68-811D-5D84F50274A5}" type="pres">
      <dgm:prSet presAssocID="{47F19F49-9AA0-4F91-B570-162D5DF914C5}" presName="level3hierChild" presStyleCnt="0"/>
      <dgm:spPr/>
    </dgm:pt>
    <dgm:pt modelId="{CBCC5C22-AC34-4519-B175-01E215564BC1}" type="pres">
      <dgm:prSet presAssocID="{973A5C35-DA70-441D-9776-D2BF681C7720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B69FA159-AECA-417E-9052-8A77179063F2}" type="pres">
      <dgm:prSet presAssocID="{973A5C35-DA70-441D-9776-D2BF681C7720}" presName="connTx" presStyleLbl="parChTrans1D4" presStyleIdx="0" presStyleCnt="2"/>
      <dgm:spPr/>
      <dgm:t>
        <a:bodyPr/>
        <a:lstStyle/>
        <a:p>
          <a:endParaRPr lang="en-US"/>
        </a:p>
      </dgm:t>
    </dgm:pt>
    <dgm:pt modelId="{5B568689-5F3C-4560-A702-DB3AFDDE0556}" type="pres">
      <dgm:prSet presAssocID="{5E53D8C3-F8BB-4DEF-BB6F-D7A692F62A07}" presName="root2" presStyleCnt="0"/>
      <dgm:spPr/>
    </dgm:pt>
    <dgm:pt modelId="{D11BCC58-B080-4A73-8442-6CC9CCACCDA3}" type="pres">
      <dgm:prSet presAssocID="{5E53D8C3-F8BB-4DEF-BB6F-D7A692F62A07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540BAE-5020-4E86-AD36-DCF901E242D9}" type="pres">
      <dgm:prSet presAssocID="{5E53D8C3-F8BB-4DEF-BB6F-D7A692F62A07}" presName="level3hierChild" presStyleCnt="0"/>
      <dgm:spPr/>
    </dgm:pt>
    <dgm:pt modelId="{4BE7509E-ECDC-4ED2-9F98-72A62AC80CA2}" type="pres">
      <dgm:prSet presAssocID="{91229030-359E-46DA-9547-35D34724CACC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C314F260-F184-4499-83D8-F4DBC5EA2AF9}" type="pres">
      <dgm:prSet presAssocID="{91229030-359E-46DA-9547-35D34724CACC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EC6D796-32AA-4CB1-AF65-50D56DE002ED}" type="pres">
      <dgm:prSet presAssocID="{D7188D5C-E46A-4661-9ABB-2B743B178FC0}" presName="root2" presStyleCnt="0"/>
      <dgm:spPr/>
    </dgm:pt>
    <dgm:pt modelId="{8A87F7AC-A647-4F09-8212-DFB584F23B59}" type="pres">
      <dgm:prSet presAssocID="{D7188D5C-E46A-4661-9ABB-2B743B178FC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C69A27-4D7F-4A11-9B6B-205E07BF7959}" type="pres">
      <dgm:prSet presAssocID="{D7188D5C-E46A-4661-9ABB-2B743B178FC0}" presName="level3hierChild" presStyleCnt="0"/>
      <dgm:spPr/>
    </dgm:pt>
    <dgm:pt modelId="{11463DB5-D0C0-4144-804F-929BC9FE4363}" type="pres">
      <dgm:prSet presAssocID="{0932B2F2-9524-49B0-B86D-9EB3DCDF5E76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9BD1C5BE-1C9B-4E46-92AF-6FD56D3E6F42}" type="pres">
      <dgm:prSet presAssocID="{0932B2F2-9524-49B0-B86D-9EB3DCDF5E76}" presName="connTx" presStyleLbl="parChTrans1D4" presStyleIdx="1" presStyleCnt="2"/>
      <dgm:spPr/>
      <dgm:t>
        <a:bodyPr/>
        <a:lstStyle/>
        <a:p>
          <a:endParaRPr lang="en-US"/>
        </a:p>
      </dgm:t>
    </dgm:pt>
    <dgm:pt modelId="{0A52AFCF-8C0E-4132-9C40-0EFD74A1C23F}" type="pres">
      <dgm:prSet presAssocID="{91C1BA67-C918-4E30-9A86-06105A3793E9}" presName="root2" presStyleCnt="0"/>
      <dgm:spPr/>
    </dgm:pt>
    <dgm:pt modelId="{0E7F31ED-FAEC-4956-94DD-3D3675EA32B6}" type="pres">
      <dgm:prSet presAssocID="{91C1BA67-C918-4E30-9A86-06105A3793E9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B311E1-28F0-4312-8834-B82F3600AA95}" type="pres">
      <dgm:prSet presAssocID="{91C1BA67-C918-4E30-9A86-06105A3793E9}" presName="level3hierChild" presStyleCnt="0"/>
      <dgm:spPr/>
    </dgm:pt>
    <dgm:pt modelId="{128CC664-DF84-4C9D-B17F-6B58471D58C0}" type="pres">
      <dgm:prSet presAssocID="{C02D340A-88CB-4B97-9AC3-C974CDD69A6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0A3A15C-D91C-4FB8-9C78-D2B0A369D773}" type="pres">
      <dgm:prSet presAssocID="{C02D340A-88CB-4B97-9AC3-C974CDD69A6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6C85BD3-2D22-471A-80AB-3F1A80771B2F}" type="pres">
      <dgm:prSet presAssocID="{C926A712-4075-4BC1-BDDA-D6EAEB16D5AE}" presName="root2" presStyleCnt="0"/>
      <dgm:spPr/>
    </dgm:pt>
    <dgm:pt modelId="{098A1B51-35E5-4B10-8CF5-B6DA53236638}" type="pres">
      <dgm:prSet presAssocID="{C926A712-4075-4BC1-BDDA-D6EAEB16D5A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3B7053-AF38-4FA5-9115-F94B553DD65D}" type="pres">
      <dgm:prSet presAssocID="{C926A712-4075-4BC1-BDDA-D6EAEB16D5AE}" presName="level3hierChild" presStyleCnt="0"/>
      <dgm:spPr/>
    </dgm:pt>
    <dgm:pt modelId="{1A2C82F9-D269-4DE0-A718-BC0F5C292815}" type="pres">
      <dgm:prSet presAssocID="{2DDB9353-FF2A-4223-AB05-F83613E365D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32AAD397-5A1B-49FF-B121-36ED22A0A3D1}" type="pres">
      <dgm:prSet presAssocID="{2DDB9353-FF2A-4223-AB05-F83613E365D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F9C3233-2C8E-482A-B96F-D890BAA99D8C}" type="pres">
      <dgm:prSet presAssocID="{3ABA298F-B090-4AB8-9DD2-5BF61DB425F1}" presName="root2" presStyleCnt="0"/>
      <dgm:spPr/>
    </dgm:pt>
    <dgm:pt modelId="{6EFFD92E-56B9-47CC-BA61-0E302D67C9B8}" type="pres">
      <dgm:prSet presAssocID="{3ABA298F-B090-4AB8-9DD2-5BF61DB425F1}" presName="LevelTwoTextNode" presStyleLbl="node3" presStyleIdx="3" presStyleCnt="4" custScaleX="174459" custScaleY="1845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95C985-53E5-4592-8BB4-E731E5C960CC}" type="pres">
      <dgm:prSet presAssocID="{3ABA298F-B090-4AB8-9DD2-5BF61DB425F1}" presName="level3hierChild" presStyleCnt="0"/>
      <dgm:spPr/>
    </dgm:pt>
  </dgm:ptLst>
  <dgm:cxnLst>
    <dgm:cxn modelId="{BDDF42D0-0A26-49A8-BF13-626BC7B8E60C}" srcId="{7C114B27-5910-4E53-84F3-B3D4F89B3492}" destId="{D7188D5C-E46A-4661-9ABB-2B743B178FC0}" srcOrd="1" destOrd="0" parTransId="{91229030-359E-46DA-9547-35D34724CACC}" sibTransId="{86059C0F-8B2E-422F-AB9E-46FD4D84C5AD}"/>
    <dgm:cxn modelId="{D072818F-A040-4F16-A678-71D5C0BB41B9}" srcId="{C8446A02-8E28-4914-AD2C-5F5700D82491}" destId="{7C114B27-5910-4E53-84F3-B3D4F89B3492}" srcOrd="1" destOrd="0" parTransId="{73BDD404-ADD6-4FB3-B70E-CB36E630493E}" sibTransId="{3AAB825B-340A-483C-92AA-797E141D3485}"/>
    <dgm:cxn modelId="{0279EFAE-BDDE-4957-9F7E-FB6F712F5429}" type="presOf" srcId="{91229030-359E-46DA-9547-35D34724CACC}" destId="{4BE7509E-ECDC-4ED2-9F98-72A62AC80CA2}" srcOrd="0" destOrd="0" presId="urn:microsoft.com/office/officeart/2005/8/layout/hierarchy2"/>
    <dgm:cxn modelId="{81352F23-E199-46FF-A00D-961873B2AC77}" srcId="{C8446A02-8E28-4914-AD2C-5F5700D82491}" destId="{5F029780-C354-4F8E-BA61-9CC1D89B631A}" srcOrd="0" destOrd="0" parTransId="{115F1ECB-99D1-439C-8B63-B8292857503C}" sibTransId="{40D159EE-82B1-423F-A20A-096AFC7834A5}"/>
    <dgm:cxn modelId="{166080BF-A904-45EE-B4E5-F52725D1C400}" type="presOf" srcId="{5E53D8C3-F8BB-4DEF-BB6F-D7A692F62A07}" destId="{D11BCC58-B080-4A73-8442-6CC9CCACCDA3}" srcOrd="0" destOrd="0" presId="urn:microsoft.com/office/officeart/2005/8/layout/hierarchy2"/>
    <dgm:cxn modelId="{85A5C330-C128-4AB3-A2AA-FA60981832B6}" type="presOf" srcId="{73BDD404-ADD6-4FB3-B70E-CB36E630493E}" destId="{EF3D39C9-8935-4758-8053-2A20C0271F43}" srcOrd="1" destOrd="0" presId="urn:microsoft.com/office/officeart/2005/8/layout/hierarchy2"/>
    <dgm:cxn modelId="{F3DC9AD1-63F4-4528-A75F-E0D6B5616588}" type="presOf" srcId="{0932B2F2-9524-49B0-B86D-9EB3DCDF5E76}" destId="{11463DB5-D0C0-4144-804F-929BC9FE4363}" srcOrd="0" destOrd="0" presId="urn:microsoft.com/office/officeart/2005/8/layout/hierarchy2"/>
    <dgm:cxn modelId="{2842FA67-3884-4FD6-97FE-28EC3F7FC6A9}" type="presOf" srcId="{47F19F49-9AA0-4F91-B570-162D5DF914C5}" destId="{77606E4F-1B14-446F-BEAF-E725619CAFF2}" srcOrd="0" destOrd="0" presId="urn:microsoft.com/office/officeart/2005/8/layout/hierarchy2"/>
    <dgm:cxn modelId="{93EADE8C-2FCF-4FB5-B58F-2C23AA279C67}" srcId="{5F029780-C354-4F8E-BA61-9CC1D89B631A}" destId="{F616B0E0-588B-4BF5-A92B-C42D3E74C440}" srcOrd="0" destOrd="0" parTransId="{BF944D73-8798-467B-B5DA-B631B113A7E7}" sibTransId="{E6C68D6F-799F-4403-81A4-B841E13230CD}"/>
    <dgm:cxn modelId="{BF0E4283-F5B1-46F5-8C8E-A8C5422449BF}" type="presOf" srcId="{BF944D73-8798-467B-B5DA-B631B113A7E7}" destId="{0E8B0912-1D40-468D-95C1-3ADD4A8C75CA}" srcOrd="0" destOrd="0" presId="urn:microsoft.com/office/officeart/2005/8/layout/hierarchy2"/>
    <dgm:cxn modelId="{F3247328-74EE-4B0A-AFC3-2EECC82204C6}" type="presOf" srcId="{973A5C35-DA70-441D-9776-D2BF681C7720}" destId="{CBCC5C22-AC34-4519-B175-01E215564BC1}" srcOrd="0" destOrd="0" presId="urn:microsoft.com/office/officeart/2005/8/layout/hierarchy2"/>
    <dgm:cxn modelId="{1B586FC7-3620-4519-B932-CEC58A897DAA}" type="presOf" srcId="{BF944D73-8798-467B-B5DA-B631B113A7E7}" destId="{15A8F5BA-5BF6-4CD0-9B0B-D405D94C885C}" srcOrd="1" destOrd="0" presId="urn:microsoft.com/office/officeart/2005/8/layout/hierarchy2"/>
    <dgm:cxn modelId="{12D7D0C2-6DB2-4EEA-B5A2-19B61B81FC73}" type="presOf" srcId="{115F1ECB-99D1-439C-8B63-B8292857503C}" destId="{5475ABAC-CED2-465B-8CCC-A198CC716C3F}" srcOrd="1" destOrd="0" presId="urn:microsoft.com/office/officeart/2005/8/layout/hierarchy2"/>
    <dgm:cxn modelId="{1CC09A23-3164-47DF-8243-EC51465F18B5}" type="presOf" srcId="{D7188D5C-E46A-4661-9ABB-2B743B178FC0}" destId="{8A87F7AC-A647-4F09-8212-DFB584F23B59}" srcOrd="0" destOrd="0" presId="urn:microsoft.com/office/officeart/2005/8/layout/hierarchy2"/>
    <dgm:cxn modelId="{62C5096F-8F8B-45C7-B447-402ABA856840}" type="presOf" srcId="{D95E3C00-5218-481E-B751-DB27E15A6DC6}" destId="{E1BA487B-B088-4D29-9385-4667586142A2}" srcOrd="1" destOrd="0" presId="urn:microsoft.com/office/officeart/2005/8/layout/hierarchy2"/>
    <dgm:cxn modelId="{1C88B224-AAB7-444D-AA1E-F11A79ECA40A}" type="presOf" srcId="{F616B0E0-588B-4BF5-A92B-C42D3E74C440}" destId="{FD013FEF-50ED-497D-8886-572D796889CE}" srcOrd="0" destOrd="0" presId="urn:microsoft.com/office/officeart/2005/8/layout/hierarchy2"/>
    <dgm:cxn modelId="{540825FE-0806-4A1E-B763-E0B593C8C65F}" type="presOf" srcId="{115F1ECB-99D1-439C-8B63-B8292857503C}" destId="{59C4D47E-F36D-40B8-A50B-ABA9CA3ACAE5}" srcOrd="0" destOrd="0" presId="urn:microsoft.com/office/officeart/2005/8/layout/hierarchy2"/>
    <dgm:cxn modelId="{25F99E13-FE00-47BE-9389-1E4C399F7DE9}" type="presOf" srcId="{C02D340A-88CB-4B97-9AC3-C974CDD69A63}" destId="{40A3A15C-D91C-4FB8-9C78-D2B0A369D773}" srcOrd="1" destOrd="0" presId="urn:microsoft.com/office/officeart/2005/8/layout/hierarchy2"/>
    <dgm:cxn modelId="{008E4684-869C-4B85-9A0A-E449E2545EEF}" type="presOf" srcId="{73BDD404-ADD6-4FB3-B70E-CB36E630493E}" destId="{96EB031C-E4B4-4666-8725-42A091C49AC3}" srcOrd="0" destOrd="0" presId="urn:microsoft.com/office/officeart/2005/8/layout/hierarchy2"/>
    <dgm:cxn modelId="{1376481C-52B9-46AD-8066-AF4A65EB7481}" srcId="{D7188D5C-E46A-4661-9ABB-2B743B178FC0}" destId="{91C1BA67-C918-4E30-9A86-06105A3793E9}" srcOrd="0" destOrd="0" parTransId="{0932B2F2-9524-49B0-B86D-9EB3DCDF5E76}" sibTransId="{EDB2EAEF-58D3-4B09-9E40-9547627662C9}"/>
    <dgm:cxn modelId="{4525681C-E4C4-4D17-9676-0806919A41AA}" type="presOf" srcId="{2DDB9353-FF2A-4223-AB05-F83613E365D3}" destId="{32AAD397-5A1B-49FF-B121-36ED22A0A3D1}" srcOrd="1" destOrd="0" presId="urn:microsoft.com/office/officeart/2005/8/layout/hierarchy2"/>
    <dgm:cxn modelId="{CD87391D-A564-40B5-AB58-4281CC660429}" type="presOf" srcId="{5F029780-C354-4F8E-BA61-9CC1D89B631A}" destId="{91644200-0938-41AF-B026-F005CBB9496D}" srcOrd="0" destOrd="0" presId="urn:microsoft.com/office/officeart/2005/8/layout/hierarchy2"/>
    <dgm:cxn modelId="{5217510E-4D43-4EA3-8A49-E8B8891BF6AE}" srcId="{7C114B27-5910-4E53-84F3-B3D4F89B3492}" destId="{47F19F49-9AA0-4F91-B570-162D5DF914C5}" srcOrd="0" destOrd="0" parTransId="{D95E3C00-5218-481E-B751-DB27E15A6DC6}" sibTransId="{AA6A56ED-B7ED-4FF8-93C8-BA4749745BEB}"/>
    <dgm:cxn modelId="{474E49CF-1311-4431-9689-B7717308430B}" type="presOf" srcId="{C8446A02-8E28-4914-AD2C-5F5700D82491}" destId="{1A1EC7EF-A041-4C81-9F64-00D2C92D8B9C}" srcOrd="0" destOrd="0" presId="urn:microsoft.com/office/officeart/2005/8/layout/hierarchy2"/>
    <dgm:cxn modelId="{B433D84B-94CF-4CFF-ABEC-90DDBDD3DD2F}" srcId="{C926A712-4075-4BC1-BDDA-D6EAEB16D5AE}" destId="{3ABA298F-B090-4AB8-9DD2-5BF61DB425F1}" srcOrd="0" destOrd="0" parTransId="{2DDB9353-FF2A-4223-AB05-F83613E365D3}" sibTransId="{64875454-42FA-4FCA-A0EC-37E583CD4AA5}"/>
    <dgm:cxn modelId="{BBB1D125-B1CB-464E-A825-96C293058C60}" type="presOf" srcId="{D445CC6C-19FE-4C4A-9EEA-C7482EFF6D35}" destId="{34E22126-6473-4FCC-BFB7-3AA2BE593B02}" srcOrd="0" destOrd="0" presId="urn:microsoft.com/office/officeart/2005/8/layout/hierarchy2"/>
    <dgm:cxn modelId="{5F9C012E-C544-4B3A-A6DD-00C98713AB18}" type="presOf" srcId="{3ABA298F-B090-4AB8-9DD2-5BF61DB425F1}" destId="{6EFFD92E-56B9-47CC-BA61-0E302D67C9B8}" srcOrd="0" destOrd="0" presId="urn:microsoft.com/office/officeart/2005/8/layout/hierarchy2"/>
    <dgm:cxn modelId="{F28EA939-BA2C-4638-B50A-C619643755EE}" srcId="{47F19F49-9AA0-4F91-B570-162D5DF914C5}" destId="{5E53D8C3-F8BB-4DEF-BB6F-D7A692F62A07}" srcOrd="0" destOrd="0" parTransId="{973A5C35-DA70-441D-9776-D2BF681C7720}" sibTransId="{3E552209-6E44-45B7-A7B5-0F1DFA494458}"/>
    <dgm:cxn modelId="{7E7C7D9C-46D8-4161-A2F4-45597025737D}" type="presOf" srcId="{91229030-359E-46DA-9547-35D34724CACC}" destId="{C314F260-F184-4499-83D8-F4DBC5EA2AF9}" srcOrd="1" destOrd="0" presId="urn:microsoft.com/office/officeart/2005/8/layout/hierarchy2"/>
    <dgm:cxn modelId="{C77E2258-BA4D-4EEB-A7A0-CB09C28D53EA}" type="presOf" srcId="{D95E3C00-5218-481E-B751-DB27E15A6DC6}" destId="{D71BAF9B-A3DF-4DC6-9231-22ACE0717F80}" srcOrd="0" destOrd="0" presId="urn:microsoft.com/office/officeart/2005/8/layout/hierarchy2"/>
    <dgm:cxn modelId="{82C0C939-777D-4A88-A4E2-4463C6F3259B}" type="presOf" srcId="{91C1BA67-C918-4E30-9A86-06105A3793E9}" destId="{0E7F31ED-FAEC-4956-94DD-3D3675EA32B6}" srcOrd="0" destOrd="0" presId="urn:microsoft.com/office/officeart/2005/8/layout/hierarchy2"/>
    <dgm:cxn modelId="{BF8BDE98-D7D9-4409-9589-84C9B053E901}" type="presOf" srcId="{7C114B27-5910-4E53-84F3-B3D4F89B3492}" destId="{133D41F1-9C3A-4841-8307-37057F6A9A51}" srcOrd="0" destOrd="0" presId="urn:microsoft.com/office/officeart/2005/8/layout/hierarchy2"/>
    <dgm:cxn modelId="{E752E6C4-1A71-416D-880A-15F57792B33E}" type="presOf" srcId="{2DDB9353-FF2A-4223-AB05-F83613E365D3}" destId="{1A2C82F9-D269-4DE0-A718-BC0F5C292815}" srcOrd="0" destOrd="0" presId="urn:microsoft.com/office/officeart/2005/8/layout/hierarchy2"/>
    <dgm:cxn modelId="{1CE6D1E7-D9C6-4D1D-9245-24B3BE8CADBA}" type="presOf" srcId="{0932B2F2-9524-49B0-B86D-9EB3DCDF5E76}" destId="{9BD1C5BE-1C9B-4E46-92AF-6FD56D3E6F42}" srcOrd="1" destOrd="0" presId="urn:microsoft.com/office/officeart/2005/8/layout/hierarchy2"/>
    <dgm:cxn modelId="{606527E3-12E9-4A5F-A9C1-9B91220C74BC}" type="presOf" srcId="{973A5C35-DA70-441D-9776-D2BF681C7720}" destId="{B69FA159-AECA-417E-9052-8A77179063F2}" srcOrd="1" destOrd="0" presId="urn:microsoft.com/office/officeart/2005/8/layout/hierarchy2"/>
    <dgm:cxn modelId="{C9E573C1-5C03-4029-B3C3-CE0AE3F114C4}" srcId="{D445CC6C-19FE-4C4A-9EEA-C7482EFF6D35}" destId="{C8446A02-8E28-4914-AD2C-5F5700D82491}" srcOrd="0" destOrd="0" parTransId="{93C90B2D-0505-4AF8-AB2A-EAE59DE56848}" sibTransId="{258ED60B-2C75-4302-991D-CC72CC73CB48}"/>
    <dgm:cxn modelId="{C294F2C4-A56A-47EF-AB65-3F2D61903F1D}" srcId="{C8446A02-8E28-4914-AD2C-5F5700D82491}" destId="{C926A712-4075-4BC1-BDDA-D6EAEB16D5AE}" srcOrd="2" destOrd="0" parTransId="{C02D340A-88CB-4B97-9AC3-C974CDD69A63}" sibTransId="{B2A99A22-2879-43EE-9CFA-94ECCAF82B12}"/>
    <dgm:cxn modelId="{F6C84019-FBE5-48A2-BD1B-C880A504C7D6}" type="presOf" srcId="{C02D340A-88CB-4B97-9AC3-C974CDD69A63}" destId="{128CC664-DF84-4C9D-B17F-6B58471D58C0}" srcOrd="0" destOrd="0" presId="urn:microsoft.com/office/officeart/2005/8/layout/hierarchy2"/>
    <dgm:cxn modelId="{031AE280-6216-436B-8760-AABA11504377}" type="presOf" srcId="{C926A712-4075-4BC1-BDDA-D6EAEB16D5AE}" destId="{098A1B51-35E5-4B10-8CF5-B6DA53236638}" srcOrd="0" destOrd="0" presId="urn:microsoft.com/office/officeart/2005/8/layout/hierarchy2"/>
    <dgm:cxn modelId="{79C2390B-D1A5-41CE-B996-0EF796789492}" type="presParOf" srcId="{34E22126-6473-4FCC-BFB7-3AA2BE593B02}" destId="{BE4274AB-0B24-41C7-8B50-8CE651F02DAE}" srcOrd="0" destOrd="0" presId="urn:microsoft.com/office/officeart/2005/8/layout/hierarchy2"/>
    <dgm:cxn modelId="{15BCC09B-3915-4994-87A6-87F3E41F905B}" type="presParOf" srcId="{BE4274AB-0B24-41C7-8B50-8CE651F02DAE}" destId="{1A1EC7EF-A041-4C81-9F64-00D2C92D8B9C}" srcOrd="0" destOrd="0" presId="urn:microsoft.com/office/officeart/2005/8/layout/hierarchy2"/>
    <dgm:cxn modelId="{A070ADA9-2728-40A7-A649-395BA6E50844}" type="presParOf" srcId="{BE4274AB-0B24-41C7-8B50-8CE651F02DAE}" destId="{386971D6-6035-487F-ACA5-56854B0C0391}" srcOrd="1" destOrd="0" presId="urn:microsoft.com/office/officeart/2005/8/layout/hierarchy2"/>
    <dgm:cxn modelId="{8B953767-8DAA-49EC-88B2-F3EE19C92E1C}" type="presParOf" srcId="{386971D6-6035-487F-ACA5-56854B0C0391}" destId="{59C4D47E-F36D-40B8-A50B-ABA9CA3ACAE5}" srcOrd="0" destOrd="0" presId="urn:microsoft.com/office/officeart/2005/8/layout/hierarchy2"/>
    <dgm:cxn modelId="{9FE5E905-8F4F-45D6-B252-663732C18D2D}" type="presParOf" srcId="{59C4D47E-F36D-40B8-A50B-ABA9CA3ACAE5}" destId="{5475ABAC-CED2-465B-8CCC-A198CC716C3F}" srcOrd="0" destOrd="0" presId="urn:microsoft.com/office/officeart/2005/8/layout/hierarchy2"/>
    <dgm:cxn modelId="{DC346F2C-A8A7-45CD-8784-C3EF1ECF3187}" type="presParOf" srcId="{386971D6-6035-487F-ACA5-56854B0C0391}" destId="{90BEAAB7-1B1A-44CE-A89E-A5ED7B34B8FC}" srcOrd="1" destOrd="0" presId="urn:microsoft.com/office/officeart/2005/8/layout/hierarchy2"/>
    <dgm:cxn modelId="{91335D32-676D-4FAD-B8B3-5BA5F4A838C6}" type="presParOf" srcId="{90BEAAB7-1B1A-44CE-A89E-A5ED7B34B8FC}" destId="{91644200-0938-41AF-B026-F005CBB9496D}" srcOrd="0" destOrd="0" presId="urn:microsoft.com/office/officeart/2005/8/layout/hierarchy2"/>
    <dgm:cxn modelId="{C478091D-6F92-4430-A408-F04CA7DBF06A}" type="presParOf" srcId="{90BEAAB7-1B1A-44CE-A89E-A5ED7B34B8FC}" destId="{D3AF09AA-C407-45C6-A8E0-F7CD854EC60C}" srcOrd="1" destOrd="0" presId="urn:microsoft.com/office/officeart/2005/8/layout/hierarchy2"/>
    <dgm:cxn modelId="{0625F351-4BC0-4FE0-9584-7AFCB1F8FF50}" type="presParOf" srcId="{D3AF09AA-C407-45C6-A8E0-F7CD854EC60C}" destId="{0E8B0912-1D40-468D-95C1-3ADD4A8C75CA}" srcOrd="0" destOrd="0" presId="urn:microsoft.com/office/officeart/2005/8/layout/hierarchy2"/>
    <dgm:cxn modelId="{5CFA8732-9890-4559-9C77-BA5749CE4965}" type="presParOf" srcId="{0E8B0912-1D40-468D-95C1-3ADD4A8C75CA}" destId="{15A8F5BA-5BF6-4CD0-9B0B-D405D94C885C}" srcOrd="0" destOrd="0" presId="urn:microsoft.com/office/officeart/2005/8/layout/hierarchy2"/>
    <dgm:cxn modelId="{45C46511-D4D5-469F-BD16-995DD7C5E60B}" type="presParOf" srcId="{D3AF09AA-C407-45C6-A8E0-F7CD854EC60C}" destId="{02D11254-09F3-4A22-8C0D-889DD4FE6801}" srcOrd="1" destOrd="0" presId="urn:microsoft.com/office/officeart/2005/8/layout/hierarchy2"/>
    <dgm:cxn modelId="{011C7B8D-F648-47BB-AA39-2DD27C623CCF}" type="presParOf" srcId="{02D11254-09F3-4A22-8C0D-889DD4FE6801}" destId="{FD013FEF-50ED-497D-8886-572D796889CE}" srcOrd="0" destOrd="0" presId="urn:microsoft.com/office/officeart/2005/8/layout/hierarchy2"/>
    <dgm:cxn modelId="{4D4CFA6B-96F6-4CE3-ACF0-7F682DC9A64E}" type="presParOf" srcId="{02D11254-09F3-4A22-8C0D-889DD4FE6801}" destId="{7715B926-893F-45D2-8865-5A819D8D036A}" srcOrd="1" destOrd="0" presId="urn:microsoft.com/office/officeart/2005/8/layout/hierarchy2"/>
    <dgm:cxn modelId="{61A7415D-AE36-4901-AEA7-7F2C168615C4}" type="presParOf" srcId="{386971D6-6035-487F-ACA5-56854B0C0391}" destId="{96EB031C-E4B4-4666-8725-42A091C49AC3}" srcOrd="2" destOrd="0" presId="urn:microsoft.com/office/officeart/2005/8/layout/hierarchy2"/>
    <dgm:cxn modelId="{4A0A2EA7-1538-4511-AC2F-05AA999BEE89}" type="presParOf" srcId="{96EB031C-E4B4-4666-8725-42A091C49AC3}" destId="{EF3D39C9-8935-4758-8053-2A20C0271F43}" srcOrd="0" destOrd="0" presId="urn:microsoft.com/office/officeart/2005/8/layout/hierarchy2"/>
    <dgm:cxn modelId="{8FFC6C6F-8904-460D-A3E1-9450EDF19871}" type="presParOf" srcId="{386971D6-6035-487F-ACA5-56854B0C0391}" destId="{AAA5DE8D-0A49-4BB2-BAD5-497E7B207EFC}" srcOrd="3" destOrd="0" presId="urn:microsoft.com/office/officeart/2005/8/layout/hierarchy2"/>
    <dgm:cxn modelId="{F7EAEBB0-7C6A-47B8-80DA-3ACFF73B31D8}" type="presParOf" srcId="{AAA5DE8D-0A49-4BB2-BAD5-497E7B207EFC}" destId="{133D41F1-9C3A-4841-8307-37057F6A9A51}" srcOrd="0" destOrd="0" presId="urn:microsoft.com/office/officeart/2005/8/layout/hierarchy2"/>
    <dgm:cxn modelId="{00C2226A-A03F-4CCA-A1A7-94CB044A1EFE}" type="presParOf" srcId="{AAA5DE8D-0A49-4BB2-BAD5-497E7B207EFC}" destId="{28F93C73-FE7C-4941-877E-65B17D69DFF5}" srcOrd="1" destOrd="0" presId="urn:microsoft.com/office/officeart/2005/8/layout/hierarchy2"/>
    <dgm:cxn modelId="{DD578707-4009-4070-B902-3DB17C866FAD}" type="presParOf" srcId="{28F93C73-FE7C-4941-877E-65B17D69DFF5}" destId="{D71BAF9B-A3DF-4DC6-9231-22ACE0717F80}" srcOrd="0" destOrd="0" presId="urn:microsoft.com/office/officeart/2005/8/layout/hierarchy2"/>
    <dgm:cxn modelId="{59E2EDDE-61F6-47CE-A69B-3FEB979EC6C0}" type="presParOf" srcId="{D71BAF9B-A3DF-4DC6-9231-22ACE0717F80}" destId="{E1BA487B-B088-4D29-9385-4667586142A2}" srcOrd="0" destOrd="0" presId="urn:microsoft.com/office/officeart/2005/8/layout/hierarchy2"/>
    <dgm:cxn modelId="{E53E5C8C-D665-4920-B090-4EA4BBE111AF}" type="presParOf" srcId="{28F93C73-FE7C-4941-877E-65B17D69DFF5}" destId="{CE046906-5C2C-4557-A1FD-3F05302EA127}" srcOrd="1" destOrd="0" presId="urn:microsoft.com/office/officeart/2005/8/layout/hierarchy2"/>
    <dgm:cxn modelId="{52ACC1DF-5831-4267-8470-03073DC2BB52}" type="presParOf" srcId="{CE046906-5C2C-4557-A1FD-3F05302EA127}" destId="{77606E4F-1B14-446F-BEAF-E725619CAFF2}" srcOrd="0" destOrd="0" presId="urn:microsoft.com/office/officeart/2005/8/layout/hierarchy2"/>
    <dgm:cxn modelId="{188F99E9-D77F-47FB-B436-A4FE93D8FCBF}" type="presParOf" srcId="{CE046906-5C2C-4557-A1FD-3F05302EA127}" destId="{BDE23C8B-9FB3-4B68-811D-5D84F50274A5}" srcOrd="1" destOrd="0" presId="urn:microsoft.com/office/officeart/2005/8/layout/hierarchy2"/>
    <dgm:cxn modelId="{FCCBB030-4DF8-47D5-82A1-460D3ADB04FE}" type="presParOf" srcId="{BDE23C8B-9FB3-4B68-811D-5D84F50274A5}" destId="{CBCC5C22-AC34-4519-B175-01E215564BC1}" srcOrd="0" destOrd="0" presId="urn:microsoft.com/office/officeart/2005/8/layout/hierarchy2"/>
    <dgm:cxn modelId="{9DEB07BF-A2DF-4312-8337-41D49A63D350}" type="presParOf" srcId="{CBCC5C22-AC34-4519-B175-01E215564BC1}" destId="{B69FA159-AECA-417E-9052-8A77179063F2}" srcOrd="0" destOrd="0" presId="urn:microsoft.com/office/officeart/2005/8/layout/hierarchy2"/>
    <dgm:cxn modelId="{BCD574F3-08C3-4CAF-B2C8-5169C810164B}" type="presParOf" srcId="{BDE23C8B-9FB3-4B68-811D-5D84F50274A5}" destId="{5B568689-5F3C-4560-A702-DB3AFDDE0556}" srcOrd="1" destOrd="0" presId="urn:microsoft.com/office/officeart/2005/8/layout/hierarchy2"/>
    <dgm:cxn modelId="{E48095B3-7122-4CE6-BABB-2D94F614D5A7}" type="presParOf" srcId="{5B568689-5F3C-4560-A702-DB3AFDDE0556}" destId="{D11BCC58-B080-4A73-8442-6CC9CCACCDA3}" srcOrd="0" destOrd="0" presId="urn:microsoft.com/office/officeart/2005/8/layout/hierarchy2"/>
    <dgm:cxn modelId="{B8E74933-E28C-4CC9-8354-4FF5EF45B0AC}" type="presParOf" srcId="{5B568689-5F3C-4560-A702-DB3AFDDE0556}" destId="{9C540BAE-5020-4E86-AD36-DCF901E242D9}" srcOrd="1" destOrd="0" presId="urn:microsoft.com/office/officeart/2005/8/layout/hierarchy2"/>
    <dgm:cxn modelId="{E8A0981F-2D5C-48EE-A173-C7ECE824D719}" type="presParOf" srcId="{28F93C73-FE7C-4941-877E-65B17D69DFF5}" destId="{4BE7509E-ECDC-4ED2-9F98-72A62AC80CA2}" srcOrd="2" destOrd="0" presId="urn:microsoft.com/office/officeart/2005/8/layout/hierarchy2"/>
    <dgm:cxn modelId="{C6980C65-9D3F-40E1-9B90-86859A43CF38}" type="presParOf" srcId="{4BE7509E-ECDC-4ED2-9F98-72A62AC80CA2}" destId="{C314F260-F184-4499-83D8-F4DBC5EA2AF9}" srcOrd="0" destOrd="0" presId="urn:microsoft.com/office/officeart/2005/8/layout/hierarchy2"/>
    <dgm:cxn modelId="{604E9DD4-E5FE-4BD7-A117-C059EE56877D}" type="presParOf" srcId="{28F93C73-FE7C-4941-877E-65B17D69DFF5}" destId="{BEC6D796-32AA-4CB1-AF65-50D56DE002ED}" srcOrd="3" destOrd="0" presId="urn:microsoft.com/office/officeart/2005/8/layout/hierarchy2"/>
    <dgm:cxn modelId="{A6143F67-D4E5-45FC-A299-1C3FF2A0EE32}" type="presParOf" srcId="{BEC6D796-32AA-4CB1-AF65-50D56DE002ED}" destId="{8A87F7AC-A647-4F09-8212-DFB584F23B59}" srcOrd="0" destOrd="0" presId="urn:microsoft.com/office/officeart/2005/8/layout/hierarchy2"/>
    <dgm:cxn modelId="{80FF02EF-F548-4823-BF7E-2007B5D59292}" type="presParOf" srcId="{BEC6D796-32AA-4CB1-AF65-50D56DE002ED}" destId="{E3C69A27-4D7F-4A11-9B6B-205E07BF7959}" srcOrd="1" destOrd="0" presId="urn:microsoft.com/office/officeart/2005/8/layout/hierarchy2"/>
    <dgm:cxn modelId="{CB446AD9-D772-45E9-9180-8EBC9FD665E6}" type="presParOf" srcId="{E3C69A27-4D7F-4A11-9B6B-205E07BF7959}" destId="{11463DB5-D0C0-4144-804F-929BC9FE4363}" srcOrd="0" destOrd="0" presId="urn:microsoft.com/office/officeart/2005/8/layout/hierarchy2"/>
    <dgm:cxn modelId="{D0DD3F61-5E26-4EDB-A848-FE68E3471A31}" type="presParOf" srcId="{11463DB5-D0C0-4144-804F-929BC9FE4363}" destId="{9BD1C5BE-1C9B-4E46-92AF-6FD56D3E6F42}" srcOrd="0" destOrd="0" presId="urn:microsoft.com/office/officeart/2005/8/layout/hierarchy2"/>
    <dgm:cxn modelId="{9BE524F5-8D23-4806-BB6A-AEF7C2E5700C}" type="presParOf" srcId="{E3C69A27-4D7F-4A11-9B6B-205E07BF7959}" destId="{0A52AFCF-8C0E-4132-9C40-0EFD74A1C23F}" srcOrd="1" destOrd="0" presId="urn:microsoft.com/office/officeart/2005/8/layout/hierarchy2"/>
    <dgm:cxn modelId="{E287A3C5-C6C3-4825-9162-8156A0A61464}" type="presParOf" srcId="{0A52AFCF-8C0E-4132-9C40-0EFD74A1C23F}" destId="{0E7F31ED-FAEC-4956-94DD-3D3675EA32B6}" srcOrd="0" destOrd="0" presId="urn:microsoft.com/office/officeart/2005/8/layout/hierarchy2"/>
    <dgm:cxn modelId="{2DE8350B-F00B-43F4-863A-A573E69972DA}" type="presParOf" srcId="{0A52AFCF-8C0E-4132-9C40-0EFD74A1C23F}" destId="{16B311E1-28F0-4312-8834-B82F3600AA95}" srcOrd="1" destOrd="0" presId="urn:microsoft.com/office/officeart/2005/8/layout/hierarchy2"/>
    <dgm:cxn modelId="{0DC3C749-51FD-4863-AC44-B477FA3343DA}" type="presParOf" srcId="{386971D6-6035-487F-ACA5-56854B0C0391}" destId="{128CC664-DF84-4C9D-B17F-6B58471D58C0}" srcOrd="4" destOrd="0" presId="urn:microsoft.com/office/officeart/2005/8/layout/hierarchy2"/>
    <dgm:cxn modelId="{98C6AF93-F0EF-4364-B31A-16EC32751FD9}" type="presParOf" srcId="{128CC664-DF84-4C9D-B17F-6B58471D58C0}" destId="{40A3A15C-D91C-4FB8-9C78-D2B0A369D773}" srcOrd="0" destOrd="0" presId="urn:microsoft.com/office/officeart/2005/8/layout/hierarchy2"/>
    <dgm:cxn modelId="{4514ECE6-70F3-4D6E-9FFD-860F8BAAD40F}" type="presParOf" srcId="{386971D6-6035-487F-ACA5-56854B0C0391}" destId="{B6C85BD3-2D22-471A-80AB-3F1A80771B2F}" srcOrd="5" destOrd="0" presId="urn:microsoft.com/office/officeart/2005/8/layout/hierarchy2"/>
    <dgm:cxn modelId="{18467D21-81D4-44CE-9238-5AD159A1DF9A}" type="presParOf" srcId="{B6C85BD3-2D22-471A-80AB-3F1A80771B2F}" destId="{098A1B51-35E5-4B10-8CF5-B6DA53236638}" srcOrd="0" destOrd="0" presId="urn:microsoft.com/office/officeart/2005/8/layout/hierarchy2"/>
    <dgm:cxn modelId="{63C70E63-E5A1-45D9-98C7-25876CA8CEF0}" type="presParOf" srcId="{B6C85BD3-2D22-471A-80AB-3F1A80771B2F}" destId="{223B7053-AF38-4FA5-9115-F94B553DD65D}" srcOrd="1" destOrd="0" presId="urn:microsoft.com/office/officeart/2005/8/layout/hierarchy2"/>
    <dgm:cxn modelId="{2B7A00BC-D098-4932-85BE-671216A05269}" type="presParOf" srcId="{223B7053-AF38-4FA5-9115-F94B553DD65D}" destId="{1A2C82F9-D269-4DE0-A718-BC0F5C292815}" srcOrd="0" destOrd="0" presId="urn:microsoft.com/office/officeart/2005/8/layout/hierarchy2"/>
    <dgm:cxn modelId="{2CD39F2B-4FA5-421E-8799-17D08BED31FB}" type="presParOf" srcId="{1A2C82F9-D269-4DE0-A718-BC0F5C292815}" destId="{32AAD397-5A1B-49FF-B121-36ED22A0A3D1}" srcOrd="0" destOrd="0" presId="urn:microsoft.com/office/officeart/2005/8/layout/hierarchy2"/>
    <dgm:cxn modelId="{0425732B-70F4-43BA-A7C6-ADDFB6200CF6}" type="presParOf" srcId="{223B7053-AF38-4FA5-9115-F94B553DD65D}" destId="{7F9C3233-2C8E-482A-B96F-D890BAA99D8C}" srcOrd="1" destOrd="0" presId="urn:microsoft.com/office/officeart/2005/8/layout/hierarchy2"/>
    <dgm:cxn modelId="{729177C6-0657-4D5A-8984-ED6D499CAFC2}" type="presParOf" srcId="{7F9C3233-2C8E-482A-B96F-D890BAA99D8C}" destId="{6EFFD92E-56B9-47CC-BA61-0E302D67C9B8}" srcOrd="0" destOrd="0" presId="urn:microsoft.com/office/officeart/2005/8/layout/hierarchy2"/>
    <dgm:cxn modelId="{DA24EA79-446B-4584-BE53-992E3E642937}" type="presParOf" srcId="{7F9C3233-2C8E-482A-B96F-D890BAA99D8C}" destId="{4595C985-53E5-4592-8BB4-E731E5C960CC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1EC7EF-A041-4C81-9F64-00D2C92D8B9C}">
      <dsp:nvSpPr>
        <dsp:cNvPr id="0" name=""/>
        <dsp:cNvSpPr/>
      </dsp:nvSpPr>
      <dsp:spPr>
        <a:xfrm>
          <a:off x="7709" y="3910099"/>
          <a:ext cx="1588701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Vasculitis</a:t>
          </a:r>
          <a:endParaRPr lang="en-US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709" y="3910099"/>
        <a:ext cx="1588701" cy="876921"/>
      </dsp:txXfrm>
    </dsp:sp>
    <dsp:sp modelId="{59C4D47E-F36D-40B8-A50B-ABA9CA3ACAE5}">
      <dsp:nvSpPr>
        <dsp:cNvPr id="0" name=""/>
        <dsp:cNvSpPr/>
      </dsp:nvSpPr>
      <dsp:spPr>
        <a:xfrm rot="17546872">
          <a:off x="1028558" y="3490841"/>
          <a:ext cx="1837242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1837242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7546872">
        <a:off x="1901249" y="3453614"/>
        <a:ext cx="91862" cy="91862"/>
      </dsp:txXfrm>
    </dsp:sp>
    <dsp:sp modelId="{91644200-0938-41AF-B026-F005CBB9496D}">
      <dsp:nvSpPr>
        <dsp:cNvPr id="0" name=""/>
        <dsp:cNvSpPr/>
      </dsp:nvSpPr>
      <dsp:spPr>
        <a:xfrm>
          <a:off x="2297948" y="2212069"/>
          <a:ext cx="1753843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Large blood vessel</a:t>
          </a:r>
          <a:endParaRPr lang="en-US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97948" y="2212069"/>
        <a:ext cx="1753843" cy="876921"/>
      </dsp:txXfrm>
    </dsp:sp>
    <dsp:sp modelId="{0E8B0912-1D40-468D-95C1-3ADD4A8C75CA}">
      <dsp:nvSpPr>
        <dsp:cNvPr id="0" name=""/>
        <dsp:cNvSpPr/>
      </dsp:nvSpPr>
      <dsp:spPr>
        <a:xfrm>
          <a:off x="4051792" y="2641827"/>
          <a:ext cx="701537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701537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85022" y="2632992"/>
        <a:ext cx="35076" cy="35076"/>
      </dsp:txXfrm>
    </dsp:sp>
    <dsp:sp modelId="{FD013FEF-50ED-497D-8886-572D796889CE}">
      <dsp:nvSpPr>
        <dsp:cNvPr id="0" name=""/>
        <dsp:cNvSpPr/>
      </dsp:nvSpPr>
      <dsp:spPr>
        <a:xfrm>
          <a:off x="4753329" y="2212069"/>
          <a:ext cx="2146371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Takayasu</a:t>
          </a: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arteritis</a:t>
          </a:r>
          <a:endParaRPr lang="en-US" sz="18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Giant cell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arteritis</a:t>
          </a:r>
          <a:endParaRPr lang="en-US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3329" y="2212069"/>
        <a:ext cx="2146371" cy="876921"/>
      </dsp:txXfrm>
    </dsp:sp>
    <dsp:sp modelId="{96EB031C-E4B4-4666-8725-42A091C49AC3}">
      <dsp:nvSpPr>
        <dsp:cNvPr id="0" name=""/>
        <dsp:cNvSpPr/>
      </dsp:nvSpPr>
      <dsp:spPr>
        <a:xfrm rot="20500016">
          <a:off x="1573843" y="4199999"/>
          <a:ext cx="889278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889278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0500016">
        <a:off x="1996250" y="4186471"/>
        <a:ext cx="44463" cy="44463"/>
      </dsp:txXfrm>
    </dsp:sp>
    <dsp:sp modelId="{133D41F1-9C3A-4841-8307-37057F6A9A51}">
      <dsp:nvSpPr>
        <dsp:cNvPr id="0" name=""/>
        <dsp:cNvSpPr/>
      </dsp:nvSpPr>
      <dsp:spPr>
        <a:xfrm>
          <a:off x="2440553" y="3630385"/>
          <a:ext cx="1753843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Small blood vessel</a:t>
          </a:r>
          <a:endParaRPr lang="en-US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40553" y="3630385"/>
        <a:ext cx="1753843" cy="876921"/>
      </dsp:txXfrm>
    </dsp:sp>
    <dsp:sp modelId="{D71BAF9B-A3DF-4DC6-9231-22ACE0717F80}">
      <dsp:nvSpPr>
        <dsp:cNvPr id="0" name=""/>
        <dsp:cNvSpPr/>
      </dsp:nvSpPr>
      <dsp:spPr>
        <a:xfrm rot="19330353">
          <a:off x="4120165" y="3843499"/>
          <a:ext cx="706501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706501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9330353">
        <a:off x="4455753" y="3834540"/>
        <a:ext cx="35325" cy="35325"/>
      </dsp:txXfrm>
    </dsp:sp>
    <dsp:sp modelId="{77606E4F-1B14-446F-BEAF-E725619CAFF2}">
      <dsp:nvSpPr>
        <dsp:cNvPr id="0" name=""/>
        <dsp:cNvSpPr/>
      </dsp:nvSpPr>
      <dsp:spPr>
        <a:xfrm>
          <a:off x="4752435" y="3197098"/>
          <a:ext cx="1753843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ANCA associated</a:t>
          </a:r>
          <a:endParaRPr lang="en-US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2435" y="3197098"/>
        <a:ext cx="1753843" cy="876921"/>
      </dsp:txXfrm>
    </dsp:sp>
    <dsp:sp modelId="{CBCC5C22-AC34-4519-B175-01E215564BC1}">
      <dsp:nvSpPr>
        <dsp:cNvPr id="0" name=""/>
        <dsp:cNvSpPr/>
      </dsp:nvSpPr>
      <dsp:spPr>
        <a:xfrm rot="114632">
          <a:off x="6506083" y="3638571"/>
          <a:ext cx="702822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702822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14632">
        <a:off x="6839924" y="3629704"/>
        <a:ext cx="35141" cy="35141"/>
      </dsp:txXfrm>
    </dsp:sp>
    <dsp:sp modelId="{D11BCC58-B080-4A73-8442-6CC9CCACCDA3}">
      <dsp:nvSpPr>
        <dsp:cNvPr id="0" name=""/>
        <dsp:cNvSpPr/>
      </dsp:nvSpPr>
      <dsp:spPr>
        <a:xfrm>
          <a:off x="7208710" y="3220529"/>
          <a:ext cx="1753843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Wegener’s </a:t>
          </a: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granulomatosis</a:t>
          </a:r>
          <a:endParaRPr lang="en-US" sz="1100" b="1" u="sng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Churg-strauss</a:t>
          </a:r>
          <a:r>
            <a:rPr lang="en-US" sz="11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vasculitis</a:t>
          </a:r>
          <a:endParaRPr lang="en-US" sz="1100" b="1" u="sng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Microscopic </a:t>
          </a: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polyangitis</a:t>
          </a:r>
          <a:endParaRPr lang="en-US" sz="11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8710" y="3220529"/>
        <a:ext cx="1753843" cy="876921"/>
      </dsp:txXfrm>
    </dsp:sp>
    <dsp:sp modelId="{4BE7509E-ECDC-4ED2-9F98-72A62AC80CA2}">
      <dsp:nvSpPr>
        <dsp:cNvPr id="0" name=""/>
        <dsp:cNvSpPr/>
      </dsp:nvSpPr>
      <dsp:spPr>
        <a:xfrm rot="2817775">
          <a:off x="4064372" y="4359444"/>
          <a:ext cx="818982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818982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817775">
        <a:off x="4453388" y="4347674"/>
        <a:ext cx="40949" cy="40949"/>
      </dsp:txXfrm>
    </dsp:sp>
    <dsp:sp modelId="{8A87F7AC-A647-4F09-8212-DFB584F23B59}">
      <dsp:nvSpPr>
        <dsp:cNvPr id="0" name=""/>
        <dsp:cNvSpPr/>
      </dsp:nvSpPr>
      <dsp:spPr>
        <a:xfrm>
          <a:off x="4753329" y="4228989"/>
          <a:ext cx="1753843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Non-ANCA associated</a:t>
          </a:r>
          <a:endParaRPr lang="en-US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3329" y="4228989"/>
        <a:ext cx="1753843" cy="876921"/>
      </dsp:txXfrm>
    </dsp:sp>
    <dsp:sp modelId="{11463DB5-D0C0-4144-804F-929BC9FE4363}">
      <dsp:nvSpPr>
        <dsp:cNvPr id="0" name=""/>
        <dsp:cNvSpPr/>
      </dsp:nvSpPr>
      <dsp:spPr>
        <a:xfrm>
          <a:off x="6507173" y="4658747"/>
          <a:ext cx="701537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701537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40403" y="4649912"/>
        <a:ext cx="35076" cy="35076"/>
      </dsp:txXfrm>
    </dsp:sp>
    <dsp:sp modelId="{0E7F31ED-FAEC-4956-94DD-3D3675EA32B6}">
      <dsp:nvSpPr>
        <dsp:cNvPr id="0" name=""/>
        <dsp:cNvSpPr/>
      </dsp:nvSpPr>
      <dsp:spPr>
        <a:xfrm>
          <a:off x="7208710" y="4228989"/>
          <a:ext cx="1753843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Henoch</a:t>
          </a:r>
          <a:r>
            <a:rPr lang="en-US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Schonlein</a:t>
          </a:r>
          <a:r>
            <a:rPr lang="en-US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purpura</a:t>
          </a:r>
          <a:endParaRPr lang="en-US" sz="1100" b="1" u="sng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Croglobulinemic</a:t>
          </a:r>
          <a:r>
            <a:rPr lang="en-US" sz="11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vsaculitis</a:t>
          </a:r>
          <a:endParaRPr lang="en-US" sz="1100" b="1" u="sng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Behcet’s</a:t>
          </a:r>
          <a:r>
            <a:rPr lang="en-US" sz="11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disease</a:t>
          </a:r>
          <a:endParaRPr lang="en-US" sz="11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8710" y="4228989"/>
        <a:ext cx="1753843" cy="876921"/>
      </dsp:txXfrm>
    </dsp:sp>
    <dsp:sp modelId="{128CC664-DF84-4C9D-B17F-6B58471D58C0}">
      <dsp:nvSpPr>
        <dsp:cNvPr id="0" name=""/>
        <dsp:cNvSpPr/>
      </dsp:nvSpPr>
      <dsp:spPr>
        <a:xfrm rot="4053128">
          <a:off x="1028558" y="5188871"/>
          <a:ext cx="1837242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1837242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4053128">
        <a:off x="1901249" y="5151644"/>
        <a:ext cx="91862" cy="91862"/>
      </dsp:txXfrm>
    </dsp:sp>
    <dsp:sp modelId="{098A1B51-35E5-4B10-8CF5-B6DA53236638}">
      <dsp:nvSpPr>
        <dsp:cNvPr id="0" name=""/>
        <dsp:cNvSpPr/>
      </dsp:nvSpPr>
      <dsp:spPr>
        <a:xfrm>
          <a:off x="2297948" y="5608129"/>
          <a:ext cx="1753843" cy="87692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Medium blood vessel</a:t>
          </a:r>
          <a:endParaRPr lang="en-US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97948" y="5608129"/>
        <a:ext cx="1753843" cy="876921"/>
      </dsp:txXfrm>
    </dsp:sp>
    <dsp:sp modelId="{1A2C82F9-D269-4DE0-A718-BC0F5C292815}">
      <dsp:nvSpPr>
        <dsp:cNvPr id="0" name=""/>
        <dsp:cNvSpPr/>
      </dsp:nvSpPr>
      <dsp:spPr>
        <a:xfrm>
          <a:off x="4051792" y="6037886"/>
          <a:ext cx="701537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701537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85022" y="6029051"/>
        <a:ext cx="35076" cy="35076"/>
      </dsp:txXfrm>
    </dsp:sp>
    <dsp:sp modelId="{6EFFD92E-56B9-47CC-BA61-0E302D67C9B8}">
      <dsp:nvSpPr>
        <dsp:cNvPr id="0" name=""/>
        <dsp:cNvSpPr/>
      </dsp:nvSpPr>
      <dsp:spPr>
        <a:xfrm>
          <a:off x="4753329" y="5237449"/>
          <a:ext cx="3059737" cy="161828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Polyartetis</a:t>
          </a:r>
          <a:r>
            <a:rPr lang="en-US" sz="1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nodosa</a:t>
          </a:r>
          <a:endParaRPr lang="en-US" sz="1800" b="1" u="sng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Kawasaki disease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Rhematoid</a:t>
          </a:r>
          <a:r>
            <a:rPr lang="en-US" sz="18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vasculitis</a:t>
          </a:r>
          <a:endParaRPr lang="en-US" sz="18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3329" y="5237449"/>
        <a:ext cx="3059737" cy="1618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823C2-B761-4DF3-BE94-1C9A7C0E7D6A}" type="datetimeFigureOut">
              <a:rPr lang="en-US" smtClean="0"/>
              <a:pPr/>
              <a:t>3/15/13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DD408-6E1E-40F3-9982-DE95DA70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E16-C8B1-4F46-92A9-21CBC335DAB4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259F-8DDF-4A58-8606-537D04315C32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F450-199B-4504-AC0E-72D622BD545D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94A-0319-4D0C-A169-948011163161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9E79-006E-4449-A9F5-6841B7B095C1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D4C9-FF29-4816-8842-7A128D6CD840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C2A-CB03-424E-AF89-2AF713E36524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4D65-9D8C-4CF0-907D-CD029E29A75D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05A1-8E76-49F3-8141-DA412E832A94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518E-63FF-4EAD-A307-7764D32636FA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F783-79C2-4D7D-8D1E-F247ADDABFC8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66F18-5D7F-4636-AB9F-C5E0CA9F0DB2}" type="datetime1">
              <a:rPr lang="en-US" smtClean="0"/>
              <a:pPr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028B-8ACF-4057-B4F6-2E529DB9F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Vaculitis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Dr S.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Homathy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Laboratory investigation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609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8168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 test</a:t>
                      </a:r>
                    </a:p>
                    <a:p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Interperetation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168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Routine test-FBC,LFT,RFT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Evaluate for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haematologic,renal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, and other organ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involvment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Blood culture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Rule out infection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168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ESR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High value suggests inflammatory disease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168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CRP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High value- inflammatory</a:t>
                      </a:r>
                    </a:p>
                    <a:p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Rh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factor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Rh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arthritis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598"/>
          <a:ext cx="8229600" cy="616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5705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complements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Low value –increased consumption seen in SLE,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cryoglobinaemia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915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cryoglobulins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Cryoglobulinaemia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91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ANCA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Wegwnous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granulomatosis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91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CK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Elevatiom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myositis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91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Antinuclear 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SLE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Arteriography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Helpful in identifying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charaterising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large and medium sized arteries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PAN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Takayasu’s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arteritis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Giant cell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arteritis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an aortic arch syndrome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Giant cell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arteritis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/ Temporal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arteritis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common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vasculitides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an  acute and  chronic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large to small size vessels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may be generalized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 a chronic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inflammation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prominently involves the cranial branches of the arteries originating from the aortic arch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head and neck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Specially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temporal arteries</a:t>
            </a:r>
            <a:r>
              <a:rPr lang="en-GB" b="1" dirty="0" smtClean="0"/>
              <a:t> 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vertibral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opthalmic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arteries and aorta (giant-cell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aortitis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Same disease spectrum as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polymyalgia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rheumatica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Mainly women 65-80 years old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findings of 3 of the 5 criteria was associated with &gt;90% of Pt who have diagnosed as GCA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&gt;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 years at time of disease onset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Localized headache of new onset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Tendeness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decreased pulse of the temporal artery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ESR &gt; 50mm/h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Biopsy reveals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necrotising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arteritis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predominance of mononuclear cells or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granulomatoys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process with MN giant cells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Pathogenesis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T- cell mediated immune response to an unknown vessel wall antigen.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Presentation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 either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vague and constitutional without localizing signs and symptoms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Fever, fatigue, wt loss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Localizing symptoms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Facial pain / headache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serious are ocular symptoms associated with involvement of the ophthalmic artery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Appear quite abruptly in about half of Pts and range from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diplopia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transient or permanent vision 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Headache</a:t>
            </a:r>
          </a:p>
          <a:p>
            <a:pPr>
              <a:lnSpc>
                <a:spcPct val="9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Scalp tenderness</a:t>
            </a:r>
          </a:p>
          <a:p>
            <a:pPr>
              <a:lnSpc>
                <a:spcPct val="9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Thickened temporal arteries</a:t>
            </a:r>
          </a:p>
          <a:p>
            <a:pPr>
              <a:lnSpc>
                <a:spcPct val="9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Jaw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claudication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Acute visual loss</a:t>
            </a:r>
          </a:p>
          <a:p>
            <a:pPr>
              <a:lnSpc>
                <a:spcPct val="9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Weight loss, anorexia, fever, night sweats, malaise &amp; depression</a:t>
            </a:r>
          </a:p>
          <a:p>
            <a:endParaRPr lang="en-US" sz="3200" dirty="0"/>
          </a:p>
        </p:txBody>
      </p:sp>
      <p:pic>
        <p:nvPicPr>
          <p:cNvPr id="5" name="Picture 5" descr="D:\slides\Neuropathies 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1524000"/>
            <a:ext cx="4648200" cy="5334000"/>
          </a:xfr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657600" y="2895600"/>
            <a:ext cx="2743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Ocular Complications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51816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Transient monocular visual loss (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amaurosis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fugax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Visual loss due to</a:t>
            </a:r>
          </a:p>
          <a:p>
            <a:pPr lvl="1">
              <a:lnSpc>
                <a:spcPct val="90000"/>
              </a:lnSpc>
            </a:pP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Central retinal artery occlusion (CRAO) or </a:t>
            </a:r>
          </a:p>
          <a:p>
            <a:pPr lvl="1">
              <a:lnSpc>
                <a:spcPct val="90000"/>
              </a:lnSpc>
            </a:pP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Anterior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ischaemic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optic neuropathy (AION)</a:t>
            </a:r>
          </a:p>
          <a:p>
            <a:pPr>
              <a:lnSpc>
                <a:spcPct val="90000"/>
              </a:lnSpc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Visual field defects</a:t>
            </a:r>
          </a:p>
          <a:p>
            <a:endParaRPr lang="en-US" dirty="0"/>
          </a:p>
        </p:txBody>
      </p:sp>
      <p:pic>
        <p:nvPicPr>
          <p:cNvPr id="5" name="Picture 6" descr="D:\Sudden loss of vision\CRA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38800" y="1371600"/>
            <a:ext cx="2514600" cy="1982585"/>
          </a:xfrm>
          <a:noFill/>
        </p:spPr>
      </p:pic>
      <p:pic>
        <p:nvPicPr>
          <p:cNvPr id="6" name="Picture 7" descr="D:\slides\Neuropathies 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38800" y="3733800"/>
            <a:ext cx="2501900" cy="19812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V="1">
            <a:off x="3581400" y="2362200"/>
            <a:ext cx="2743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48000" y="4419600"/>
            <a:ext cx="3810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10000" y="2362200"/>
            <a:ext cx="3810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group of Inflammatory disorders of the blood  vessels that causes structural damage to the affected vessels including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Thickening and weakening of the vessel wall, 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narrowing of its lumen and 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usually vascular necrosis.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Occurs in diverse clinical settings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Involvement is extremely segmental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Characteristically , segments of affected arteries develop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nodular thickening with reduction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lumen.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Arteries may become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thrombosed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hp\Pictures\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5029200" cy="3962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In the more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common variant / classical lesion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inflammation of the inner half of the media centered on the internal elastic membrane marked by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MP and lymphocytic infiltrate,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multinucleate giant cells and 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fragmentation of internal elastic lamina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MP are frequently seen in close proximity to the damaged elastic lamina.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less common variant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Granulomas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giant cells are rare or absent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 nonspecific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panarteritis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mixed inflammatory infiltrate composed largely of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L, MP admixed with N and 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Later,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healed stage of both patterns reveals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collagenous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thickening of the vessel wall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 of the luminal thrombus transforms the artery into a fibrous cord.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440363"/>
          </a:xfrm>
        </p:spPr>
        <p:txBody>
          <a:bodyPr/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cell infiltration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Giant cells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Disruption of internal elastic lamina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Proliferation of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intima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Occlusion of lumen</a:t>
            </a:r>
          </a:p>
          <a:p>
            <a:endParaRPr lang="en-US" dirty="0"/>
          </a:p>
        </p:txBody>
      </p:sp>
      <p:pic>
        <p:nvPicPr>
          <p:cNvPr id="5" name="Picture 5" descr="D:\Sudden loss of vision\Temporal Arteritis- - Histolog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1807" y="0"/>
            <a:ext cx="4382193" cy="6857999"/>
          </a:xfr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3200400" y="2133600"/>
            <a:ext cx="4343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209800" y="1524000"/>
            <a:ext cx="3429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48000" y="2133600"/>
            <a:ext cx="56388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p\Pictures\giant c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9800"/>
            <a:ext cx="2895600" cy="2895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on biopsy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confirmation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adequate biopsy requires at least a 2-3 cm length of the artery-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segmental nature of the involvement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Arteries have skip lesions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ultrasound/Doppler may help identify involved areas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If positive,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confirms diagnosis – helpful in management of future disease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If negative,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doesn’t exclude diagnosis, but need to think about an alternative diagnosis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Start high dose steroids immediately to prevent stroke or second eye involvement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Intravenous and oral steroids – prolonged course of steroids often necessary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Temporal artery biopsy within a week of starting steroids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Takayasu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arteritis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Garnulomatous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medium and larger arteries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affects the aorta and its branches.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Inflammation may be localized to a portion of the thoracic or abdominal aorta and branches or may involve the entire vessel.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Vessels of any type in virtually any organ can be affected.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commonly affect all small vessels from arterioles to capillaries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venules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principally by ocular disturbances and marked weakening of the pulses in the upper extremities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pulseless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disease).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Fibrous thickening of the aorta and its branches.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Diagnostic clues ( 3 of the 6 criteria would be positive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 at onset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 years ( predominantly in females)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Claudications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extremities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Decrease pulsation of one or both brachial arteries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Difference of at least 10mmHg in sys BP between the arms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Bruit over one or both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subclavian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arteries or the abdominal aorta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Angiographic narrowing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occlution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entire aorta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Classically involves the aortic arch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1/3 affect the remainder of 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aorta.pulmonary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involvement in half of the patient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Intimal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hyperplasia and Irregular thickening of the aortic or branch vessels wall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intimal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wrinkling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Narrow /Obliterate the orifices of the great vessels.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Renal and coronary vessels may be similarly affected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Histologically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Range  from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adventitial mononuclear infiltrate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perivascular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cuffing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vasorum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intense mononuclear inflammation in the media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inflammation replete with giant cells and patchy necrosis of the media.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cases indistinguishable from temporal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arteritis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collagenous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fibrosis involving all lagers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the vessel wall, particularly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intima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Accompanied by lymphocytic infiltration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Involvement of the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root of the aorta may cause dilation </a:t>
            </a:r>
          </a:p>
          <a:p>
            <a:pPr lvl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Producing AV insufficiency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Coronary Ostia may lead to M</a:t>
            </a:r>
            <a:r>
              <a:rPr lang="en-US" sz="3600" dirty="0" smtClean="0"/>
              <a:t>I.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Distinction among active giant cell lesions of the aorta are based largely 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 of the patient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Initially –nonspecific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Later- reduced BP and weaker pulses in the upper extremities relative to the lower extremities.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disturbances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Neurological deficit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Pulmonary HT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Systemic Ht due to renal artery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involvment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Polyarteritis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nodsa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PAN is a systemic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necrotising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typically affects the small and medium sized muscular arteries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affect arterioles /capillaries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venules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Typically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renal ad visceral vessels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Sparing the pulmonary circulation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Classic  PAN is characterized by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segmental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transmural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necrotizing inflammation of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arteries of small and medium size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any organ.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Vessels of kidney, heart, GIT in descending order of frequency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 lesion may involve only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portion of the vessel circumference.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Segmental erosion with weakening of the vessel wall caused by the inflammatory process may cause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aneurysmal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dilation or localized rupture.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Impairement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perfusion causing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Ulcerations, infarcts,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ischaemic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atrophy/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Histology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phase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Transmural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inflammation of the arterial wall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N, E, and is frequently accompanied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fibrinoid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necrosis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become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thrombosed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723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Mechanism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Immune mediated inflammation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invasion of vascular walls by infectious pathogens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causes include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and chemical injury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Irradiation, mechanical trauma, and toxins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to underlying disorders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Later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inflammatory infiltrate replace by fibrous thickening of the vessel wall.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nodularity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sometimes marks the lesions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 feature of the PAN is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stages of activity may coexist in different vessels or even within the same vessel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features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 of young adults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occur in children and older individuals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Frequently remittent and episodic with long symptom free intervals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Thromboangiitis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obliterans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Buerger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disease)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by segmental,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acute and chronic inflammation of medium and small size arteries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Principally affects 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radial arteries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 secondarily extending to veins and nerves of extremities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often leads to vascular insufficiency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Begins before the age of 35 years.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association with cigarette smoking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Pathogenesis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toxicity to endothelium by some tobacco products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by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sharply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segmenal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acute and chronic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medium and small size arteries.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Predominantly of the extremities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Microscopically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and chronic inflammation permeates the arterial wall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Accompanied by thrombosis of the lumen.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Thrombus contains small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microabcsess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Central focus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surrounded by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inflammation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may undergo organization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recanalization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Inflammation extend into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contaguous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veins and nerves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time all three structures become encased in fibrous tissue.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Phlebitis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Raynaud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phenomena of the hands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Instep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claudication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legs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 pain even at rest due to neural involvement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Chronic ulceration of toes/feet/ hands followed by frank gangrene.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due to other disorders??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Raydaud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phenomena??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Types??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Causes for each type??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Pathogenesis of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noninfectioue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Immune complex mediated</a:t>
            </a:r>
          </a:p>
          <a:p>
            <a:pPr marL="914400" lvl="1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Immune reactants and complement can be detected  in the serum or vessels</a:t>
            </a:r>
          </a:p>
          <a:p>
            <a:pPr marL="914400" lvl="1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 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complexes are deposited in vessel wall</a:t>
            </a:r>
          </a:p>
          <a:p>
            <a:pPr marL="914400" lvl="1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drug hypersensitivity (penicillin)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Antineutrophil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antibodies (ANCAs)</a:t>
            </a:r>
          </a:p>
          <a:p>
            <a:pPr marL="914400" lvl="1" indent="-5143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Heterogenous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directed against enzymes found in cytoplasm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EC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Antiendothelial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SLE, Kawasaki disease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Vasculitis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pathogenesis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type and size  of vessel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ased on size of the vessels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-1524000"/>
          <a:ext cx="8970264" cy="9067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manifestations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 vascular bed involved manifestation can be vary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specific to particular organ or tissue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common manifestations are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myelgia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Arthralgia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malaise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028B-8ACF-4057-B4F6-2E529DB9F2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1651</Words>
  <Application>Microsoft Office PowerPoint</Application>
  <PresentationFormat>On-screen Show (4:3)</PresentationFormat>
  <Paragraphs>351</Paragraphs>
  <Slides>48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Vaculitis </vt:lpstr>
      <vt:lpstr>Vasculitis</vt:lpstr>
      <vt:lpstr>Slide 3</vt:lpstr>
      <vt:lpstr>Slide 4</vt:lpstr>
      <vt:lpstr>Pathogenesis of noninfectioue vasculitis </vt:lpstr>
      <vt:lpstr>Slide 6</vt:lpstr>
      <vt:lpstr>Classification of Vasculitis</vt:lpstr>
      <vt:lpstr>Based on size of the vessels</vt:lpstr>
      <vt:lpstr>Clinical manifestations</vt:lpstr>
      <vt:lpstr>Laboratory investigation</vt:lpstr>
      <vt:lpstr>Slide 11</vt:lpstr>
      <vt:lpstr>Slide 12</vt:lpstr>
      <vt:lpstr>Giant cell arteritis / Temporal arteritis</vt:lpstr>
      <vt:lpstr>Slide 14</vt:lpstr>
      <vt:lpstr>Slide 15</vt:lpstr>
      <vt:lpstr>Pathogenesis </vt:lpstr>
      <vt:lpstr>Presentation </vt:lpstr>
      <vt:lpstr>Presentation </vt:lpstr>
      <vt:lpstr>Ocular Complications</vt:lpstr>
      <vt:lpstr>Morphology </vt:lpstr>
      <vt:lpstr>Slide 21</vt:lpstr>
      <vt:lpstr>Slide 22</vt:lpstr>
      <vt:lpstr>Slide 23</vt:lpstr>
      <vt:lpstr>Slide 24</vt:lpstr>
      <vt:lpstr>Slide 25</vt:lpstr>
      <vt:lpstr>Diagnosis </vt:lpstr>
      <vt:lpstr>Slide 27</vt:lpstr>
      <vt:lpstr>Treatment </vt:lpstr>
      <vt:lpstr>Takayasu arteritis</vt:lpstr>
      <vt:lpstr>Slide 30</vt:lpstr>
      <vt:lpstr>Slide 31</vt:lpstr>
      <vt:lpstr>Morphology </vt:lpstr>
      <vt:lpstr>Histologically</vt:lpstr>
      <vt:lpstr>Slide 34</vt:lpstr>
      <vt:lpstr>Slide 35</vt:lpstr>
      <vt:lpstr>Clinical features</vt:lpstr>
      <vt:lpstr>Polyarteritis  nodsa</vt:lpstr>
      <vt:lpstr>Morphology </vt:lpstr>
      <vt:lpstr>Slide 39</vt:lpstr>
      <vt:lpstr>Slide 40</vt:lpstr>
      <vt:lpstr>Clinical features </vt:lpstr>
      <vt:lpstr>Thromboangiitis obliterans ( Buerger disease)</vt:lpstr>
      <vt:lpstr>Pathogenesis </vt:lpstr>
      <vt:lpstr>Morphology </vt:lpstr>
      <vt:lpstr>Slide 45</vt:lpstr>
      <vt:lpstr>Clinical features</vt:lpstr>
      <vt:lpstr>Vasculitis due to other disorders??</vt:lpstr>
      <vt:lpstr>Slide 48</vt:lpstr>
    </vt:vector>
  </TitlesOfParts>
  <Company>Hewlett-Packard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Vacuitis </dc:title>
  <dc:creator>hp</dc:creator>
  <cp:lastModifiedBy>Thileepan Nageswaran</cp:lastModifiedBy>
  <cp:revision>105</cp:revision>
  <dcterms:created xsi:type="dcterms:W3CDTF">2013-03-15T09:45:33Z</dcterms:created>
  <dcterms:modified xsi:type="dcterms:W3CDTF">2013-03-15T09:45:48Z</dcterms:modified>
</cp:coreProperties>
</file>